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D8587-404F-487A-BF14-0B3A47B4F49A}" type="datetimeFigureOut">
              <a:rPr lang="en-ZA" smtClean="0"/>
              <a:t>2012/03/16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6A9E2-54D4-4F8F-9429-D79B5AA1BA0C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6A9E2-54D4-4F8F-9429-D79B5AA1BA0C}" type="slidenum">
              <a:rPr lang="en-ZA" smtClean="0"/>
              <a:t>1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A66E-71A9-4E95-80AC-878416FA9223}" type="datetimeFigureOut">
              <a:rPr lang="en-ZA" smtClean="0"/>
              <a:pPr/>
              <a:t>2012/03/16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164E-A9AB-4696-B412-BCEEDE9269C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A66E-71A9-4E95-80AC-878416FA9223}" type="datetimeFigureOut">
              <a:rPr lang="en-ZA" smtClean="0"/>
              <a:pPr/>
              <a:t>2012/03/16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164E-A9AB-4696-B412-BCEEDE9269C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A66E-71A9-4E95-80AC-878416FA9223}" type="datetimeFigureOut">
              <a:rPr lang="en-ZA" smtClean="0"/>
              <a:pPr/>
              <a:t>2012/03/16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164E-A9AB-4696-B412-BCEEDE9269C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A66E-71A9-4E95-80AC-878416FA9223}" type="datetimeFigureOut">
              <a:rPr lang="en-ZA" smtClean="0"/>
              <a:pPr/>
              <a:t>2012/03/16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164E-A9AB-4696-B412-BCEEDE9269C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A66E-71A9-4E95-80AC-878416FA9223}" type="datetimeFigureOut">
              <a:rPr lang="en-ZA" smtClean="0"/>
              <a:pPr/>
              <a:t>2012/03/16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164E-A9AB-4696-B412-BCEEDE9269C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A66E-71A9-4E95-80AC-878416FA9223}" type="datetimeFigureOut">
              <a:rPr lang="en-ZA" smtClean="0"/>
              <a:pPr/>
              <a:t>2012/03/16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164E-A9AB-4696-B412-BCEEDE9269C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A66E-71A9-4E95-80AC-878416FA9223}" type="datetimeFigureOut">
              <a:rPr lang="en-ZA" smtClean="0"/>
              <a:pPr/>
              <a:t>2012/03/16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164E-A9AB-4696-B412-BCEEDE9269C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A66E-71A9-4E95-80AC-878416FA9223}" type="datetimeFigureOut">
              <a:rPr lang="en-ZA" smtClean="0"/>
              <a:pPr/>
              <a:t>2012/03/16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164E-A9AB-4696-B412-BCEEDE9269C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A66E-71A9-4E95-80AC-878416FA9223}" type="datetimeFigureOut">
              <a:rPr lang="en-ZA" smtClean="0"/>
              <a:pPr/>
              <a:t>2012/03/16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164E-A9AB-4696-B412-BCEEDE9269C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A66E-71A9-4E95-80AC-878416FA9223}" type="datetimeFigureOut">
              <a:rPr lang="en-ZA" smtClean="0"/>
              <a:pPr/>
              <a:t>2012/03/16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164E-A9AB-4696-B412-BCEEDE9269C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A66E-71A9-4E95-80AC-878416FA9223}" type="datetimeFigureOut">
              <a:rPr lang="en-ZA" smtClean="0"/>
              <a:pPr/>
              <a:t>2012/03/16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164E-A9AB-4696-B412-BCEEDE9269C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DA66E-71A9-4E95-80AC-878416FA9223}" type="datetimeFigureOut">
              <a:rPr lang="en-ZA" smtClean="0"/>
              <a:pPr/>
              <a:t>2012/03/16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C164E-A9AB-4696-B412-BCEEDE9269CD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4705"/>
            <a:ext cx="9144000" cy="864096"/>
          </a:xfrm>
        </p:spPr>
        <p:txBody>
          <a:bodyPr>
            <a:normAutofit fontScale="90000"/>
          </a:bodyPr>
          <a:lstStyle/>
          <a:p>
            <a:r>
              <a:rPr lang="en-ZA" sz="3200" b="1" dirty="0" smtClean="0">
                <a:solidFill>
                  <a:srgbClr val="0070C0"/>
                </a:solidFill>
                <a:latin typeface="Antique Olive" pitchFamily="34" charset="0"/>
              </a:rPr>
              <a:t>6 A-SIDE SOCCER @ ZOO LAKE SPORTS CLUB</a:t>
            </a:r>
            <a:endParaRPr lang="en-ZA" sz="3200" b="1" dirty="0">
              <a:solidFill>
                <a:srgbClr val="0070C0"/>
              </a:solidFill>
              <a:latin typeface="Antique Olive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1840" y="1556792"/>
            <a:ext cx="5832648" cy="4248472"/>
          </a:xfrm>
        </p:spPr>
        <p:txBody>
          <a:bodyPr>
            <a:normAutofit/>
          </a:bodyPr>
          <a:lstStyle/>
          <a:p>
            <a:r>
              <a:rPr lang="en-ZA" sz="2000" dirty="0" smtClean="0">
                <a:solidFill>
                  <a:schemeClr val="tx1"/>
                </a:solidFill>
                <a:latin typeface="Antique Olive" pitchFamily="34" charset="0"/>
              </a:rPr>
              <a:t>Team Building Package Include:</a:t>
            </a:r>
          </a:p>
          <a:p>
            <a:r>
              <a:rPr lang="en-ZA" sz="2000" dirty="0">
                <a:solidFill>
                  <a:schemeClr val="tx1"/>
                </a:solidFill>
                <a:latin typeface="Antique Olive" pitchFamily="34" charset="0"/>
              </a:rPr>
              <a:t>F</a:t>
            </a:r>
            <a:r>
              <a:rPr lang="en-ZA" sz="2000" dirty="0" smtClean="0">
                <a:solidFill>
                  <a:schemeClr val="tx1"/>
                </a:solidFill>
                <a:latin typeface="Antique Olive" pitchFamily="34" charset="0"/>
              </a:rPr>
              <a:t>ield </a:t>
            </a:r>
            <a:r>
              <a:rPr lang="en-ZA" sz="2000" dirty="0">
                <a:solidFill>
                  <a:schemeClr val="tx1"/>
                </a:solidFill>
                <a:latin typeface="Antique Olive" pitchFamily="34" charset="0"/>
              </a:rPr>
              <a:t>H</a:t>
            </a:r>
            <a:r>
              <a:rPr lang="en-ZA" sz="2000" dirty="0" smtClean="0">
                <a:solidFill>
                  <a:schemeClr val="tx1"/>
                </a:solidFill>
                <a:latin typeface="Antique Olive" pitchFamily="34" charset="0"/>
              </a:rPr>
              <a:t>ire, Refs, Mini Tournament, Sound System &amp; First Aid</a:t>
            </a:r>
          </a:p>
          <a:p>
            <a:endParaRPr lang="en-ZA" sz="1100" dirty="0" smtClean="0">
              <a:solidFill>
                <a:schemeClr val="tx1"/>
              </a:solidFill>
              <a:latin typeface="Antique Olive" pitchFamily="34" charset="0"/>
            </a:endParaRPr>
          </a:p>
          <a:p>
            <a:r>
              <a:rPr lang="en-ZA" sz="2000" dirty="0" smtClean="0">
                <a:solidFill>
                  <a:schemeClr val="tx1"/>
                </a:solidFill>
                <a:latin typeface="Antique Olive" pitchFamily="34" charset="0"/>
              </a:rPr>
              <a:t>Under 50 </a:t>
            </a:r>
            <a:r>
              <a:rPr lang="en-ZA" sz="2000" dirty="0" err="1" smtClean="0">
                <a:solidFill>
                  <a:schemeClr val="tx1"/>
                </a:solidFill>
                <a:latin typeface="Antique Olive" pitchFamily="34" charset="0"/>
              </a:rPr>
              <a:t>pax</a:t>
            </a:r>
            <a:r>
              <a:rPr lang="en-ZA" sz="2000" dirty="0" smtClean="0">
                <a:solidFill>
                  <a:schemeClr val="tx1"/>
                </a:solidFill>
                <a:latin typeface="Antique Olive" pitchFamily="34" charset="0"/>
              </a:rPr>
              <a:t>  - R 5500 ex vat </a:t>
            </a:r>
          </a:p>
          <a:p>
            <a:r>
              <a:rPr lang="en-ZA" sz="2000" dirty="0" smtClean="0">
                <a:solidFill>
                  <a:schemeClr val="tx1"/>
                </a:solidFill>
                <a:latin typeface="Antique Olive" pitchFamily="34" charset="0"/>
              </a:rPr>
              <a:t> 50 </a:t>
            </a:r>
            <a:r>
              <a:rPr lang="en-ZA" sz="2000" dirty="0" err="1" smtClean="0">
                <a:solidFill>
                  <a:schemeClr val="tx1"/>
                </a:solidFill>
                <a:latin typeface="Antique Olive" pitchFamily="34" charset="0"/>
              </a:rPr>
              <a:t>pax</a:t>
            </a:r>
            <a:r>
              <a:rPr lang="en-ZA" sz="2000" dirty="0" smtClean="0">
                <a:solidFill>
                  <a:schemeClr val="tx1"/>
                </a:solidFill>
                <a:latin typeface="Antique Olive" pitchFamily="34" charset="0"/>
              </a:rPr>
              <a:t> and above  – R 9295 ex vat </a:t>
            </a:r>
          </a:p>
          <a:p>
            <a:r>
              <a:rPr lang="en-ZA" sz="2000" dirty="0" smtClean="0">
                <a:solidFill>
                  <a:schemeClr val="tx1"/>
                </a:solidFill>
                <a:latin typeface="Antique Olive" pitchFamily="34" charset="0"/>
              </a:rPr>
              <a:t> 100 </a:t>
            </a:r>
            <a:r>
              <a:rPr lang="en-ZA" sz="2000" dirty="0" err="1" smtClean="0">
                <a:solidFill>
                  <a:schemeClr val="tx1"/>
                </a:solidFill>
                <a:latin typeface="Antique Olive" pitchFamily="34" charset="0"/>
              </a:rPr>
              <a:t>pax</a:t>
            </a:r>
            <a:r>
              <a:rPr lang="en-ZA" sz="2000" dirty="0" smtClean="0">
                <a:solidFill>
                  <a:schemeClr val="tx1"/>
                </a:solidFill>
                <a:latin typeface="Antique Olive" pitchFamily="34" charset="0"/>
              </a:rPr>
              <a:t> and above  – R 14745 ex vat</a:t>
            </a:r>
          </a:p>
          <a:p>
            <a:r>
              <a:rPr lang="en-ZA" sz="2000" dirty="0" smtClean="0">
                <a:solidFill>
                  <a:schemeClr val="tx1"/>
                </a:solidFill>
                <a:latin typeface="Antique Olive" pitchFamily="34" charset="0"/>
              </a:rPr>
              <a:t>200 </a:t>
            </a:r>
            <a:r>
              <a:rPr lang="en-ZA" sz="2000" dirty="0" err="1" smtClean="0">
                <a:solidFill>
                  <a:schemeClr val="tx1"/>
                </a:solidFill>
                <a:latin typeface="Antique Olive" pitchFamily="34" charset="0"/>
              </a:rPr>
              <a:t>pax</a:t>
            </a:r>
            <a:r>
              <a:rPr lang="en-ZA" sz="2000" dirty="0" smtClean="0">
                <a:solidFill>
                  <a:schemeClr val="tx1"/>
                </a:solidFill>
                <a:latin typeface="Antique Olive" pitchFamily="34" charset="0"/>
              </a:rPr>
              <a:t> and above – R 22695 ex vat</a:t>
            </a:r>
          </a:p>
          <a:p>
            <a:r>
              <a:rPr lang="en-ZA" sz="2000" dirty="0" smtClean="0">
                <a:solidFill>
                  <a:schemeClr val="tx1"/>
                </a:solidFill>
                <a:latin typeface="Antique Olive" pitchFamily="34" charset="0"/>
              </a:rPr>
              <a:t>Larger groups – Price of request</a:t>
            </a:r>
          </a:p>
          <a:p>
            <a:endParaRPr lang="en-ZA" sz="1100" dirty="0" smtClean="0">
              <a:solidFill>
                <a:schemeClr val="tx1"/>
              </a:solidFill>
              <a:latin typeface="Antique Olive" pitchFamily="34" charset="0"/>
            </a:endParaRPr>
          </a:p>
          <a:p>
            <a:r>
              <a:rPr lang="en-ZA" sz="2000" dirty="0" smtClean="0">
                <a:solidFill>
                  <a:schemeClr val="tx1"/>
                </a:solidFill>
                <a:latin typeface="Antique Olive" pitchFamily="34" charset="0"/>
              </a:rPr>
              <a:t>Burger, fries and soft drinks – R 65 ex vat</a:t>
            </a:r>
          </a:p>
        </p:txBody>
      </p:sp>
      <p:pic>
        <p:nvPicPr>
          <p:cNvPr id="24" name="Picture 23" descr="Argentin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331640" cy="764704"/>
          </a:xfrm>
          <a:prstGeom prst="rect">
            <a:avLst/>
          </a:prstGeom>
        </p:spPr>
      </p:pic>
      <p:pic>
        <p:nvPicPr>
          <p:cNvPr id="25" name="Picture 24" descr="Austral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0"/>
            <a:ext cx="1296144" cy="764704"/>
          </a:xfrm>
          <a:prstGeom prst="rect">
            <a:avLst/>
          </a:prstGeom>
        </p:spPr>
      </p:pic>
      <p:pic>
        <p:nvPicPr>
          <p:cNvPr id="26" name="Picture 25" descr="Canad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27784" y="0"/>
            <a:ext cx="1368152" cy="764704"/>
          </a:xfrm>
          <a:prstGeom prst="rect">
            <a:avLst/>
          </a:prstGeom>
        </p:spPr>
      </p:pic>
      <p:pic>
        <p:nvPicPr>
          <p:cNvPr id="27" name="Picture 26" descr="Englan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95936" y="0"/>
            <a:ext cx="1309115" cy="764704"/>
          </a:xfrm>
          <a:prstGeom prst="rect">
            <a:avLst/>
          </a:prstGeom>
        </p:spPr>
      </p:pic>
      <p:pic>
        <p:nvPicPr>
          <p:cNvPr id="28" name="Picture 27" descr="Fiji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92080" y="0"/>
            <a:ext cx="1296144" cy="764703"/>
          </a:xfrm>
          <a:prstGeom prst="rect">
            <a:avLst/>
          </a:prstGeom>
        </p:spPr>
      </p:pic>
      <p:pic>
        <p:nvPicPr>
          <p:cNvPr id="29" name="Picture 28" descr="Ireland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88224" y="0"/>
            <a:ext cx="1368152" cy="757237"/>
          </a:xfrm>
          <a:prstGeom prst="rect">
            <a:avLst/>
          </a:prstGeom>
        </p:spPr>
      </p:pic>
      <p:pic>
        <p:nvPicPr>
          <p:cNvPr id="30" name="Picture 29" descr="RSA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956376" y="1"/>
            <a:ext cx="1187624" cy="764703"/>
          </a:xfrm>
          <a:prstGeom prst="rect">
            <a:avLst/>
          </a:prstGeom>
        </p:spPr>
      </p:pic>
      <p:pic>
        <p:nvPicPr>
          <p:cNvPr id="31" name="Picture 30" descr="France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884368" y="6050241"/>
            <a:ext cx="1259632" cy="807759"/>
          </a:xfrm>
          <a:prstGeom prst="rect">
            <a:avLst/>
          </a:prstGeom>
        </p:spPr>
      </p:pic>
      <p:pic>
        <p:nvPicPr>
          <p:cNvPr id="32" name="Picture 31" descr="Georgia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660232" y="6048946"/>
            <a:ext cx="1261536" cy="809054"/>
          </a:xfrm>
          <a:prstGeom prst="rect">
            <a:avLst/>
          </a:prstGeom>
        </p:spPr>
      </p:pic>
      <p:pic>
        <p:nvPicPr>
          <p:cNvPr id="33" name="Picture 32" descr="Japan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364088" y="6048946"/>
            <a:ext cx="1333544" cy="809054"/>
          </a:xfrm>
          <a:prstGeom prst="rect">
            <a:avLst/>
          </a:prstGeom>
        </p:spPr>
      </p:pic>
      <p:pic>
        <p:nvPicPr>
          <p:cNvPr id="34" name="Picture 33" descr="Namibia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699792" y="6093296"/>
            <a:ext cx="1296144" cy="764704"/>
          </a:xfrm>
          <a:prstGeom prst="rect">
            <a:avLst/>
          </a:prstGeom>
        </p:spPr>
      </p:pic>
      <p:pic>
        <p:nvPicPr>
          <p:cNvPr id="35" name="Picture 34" descr="Italy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331640" y="6082735"/>
            <a:ext cx="1385277" cy="775265"/>
          </a:xfrm>
          <a:prstGeom prst="rect">
            <a:avLst/>
          </a:prstGeom>
        </p:spPr>
      </p:pic>
      <p:pic>
        <p:nvPicPr>
          <p:cNvPr id="36" name="Picture 35" descr="New zea land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6093296"/>
            <a:ext cx="1331640" cy="764704"/>
          </a:xfrm>
          <a:prstGeom prst="rect">
            <a:avLst/>
          </a:prstGeom>
        </p:spPr>
      </p:pic>
      <p:pic>
        <p:nvPicPr>
          <p:cNvPr id="37" name="Picture 36" descr="Romania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995936" y="6093296"/>
            <a:ext cx="1368151" cy="764704"/>
          </a:xfrm>
          <a:prstGeom prst="rect">
            <a:avLst/>
          </a:prstGeom>
        </p:spPr>
      </p:pic>
      <p:pic>
        <p:nvPicPr>
          <p:cNvPr id="20" name="Picture 19" descr="P1050463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611560" y="1772816"/>
            <a:ext cx="2496277" cy="1872208"/>
          </a:xfrm>
          <a:prstGeom prst="rect">
            <a:avLst/>
          </a:prstGeom>
        </p:spPr>
      </p:pic>
      <p:pic>
        <p:nvPicPr>
          <p:cNvPr id="21" name="Picture 20" descr="P1050539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611560" y="3789040"/>
            <a:ext cx="2483768" cy="18628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81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6 A-SIDE SOCCER @ ZOO LAKE SPORTS CLUB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 UP FOR THE WORLD CUP RUGBY 2011 @ ZOO LAKE</dc:title>
  <dc:creator>Danielle</dc:creator>
  <cp:lastModifiedBy>Morag Maynard</cp:lastModifiedBy>
  <cp:revision>13</cp:revision>
  <dcterms:created xsi:type="dcterms:W3CDTF">2011-06-29T07:53:31Z</dcterms:created>
  <dcterms:modified xsi:type="dcterms:W3CDTF">2012-03-16T09:28:28Z</dcterms:modified>
</cp:coreProperties>
</file>